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649a994a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649a994a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195fa9c7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195fa9c7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195fa9c7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195fa9c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195fa9c7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195fa9c7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195fa9c7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195fa9c7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b195fa9c7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b195fa9c7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195fa9c7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195fa9c7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195fa9c7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195fa9c7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195fa9c7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195fa9c7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195fa9c7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b195fa9c7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6649a994a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6649a994a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649a994a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649a994a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6649a994a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6649a994a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649a994a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6649a994a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649a994a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649a994a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649a994a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649a994a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649a994a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6649a994a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649a994a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649a994a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649a994a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649a994a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613" y="152400"/>
            <a:ext cx="446477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0102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" y="990600"/>
            <a:ext cx="592455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4575" y="2162175"/>
            <a:ext cx="60388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750" y="3571875"/>
            <a:ext cx="57150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12" y="130425"/>
            <a:ext cx="86936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981"/>
            <a:ext cx="9144002" cy="233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050" y="2571745"/>
            <a:ext cx="6365023" cy="245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2988"/>
            <a:ext cx="8839199" cy="47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938213"/>
            <a:ext cx="8763000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3831"/>
            <a:ext cx="8839200" cy="4395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259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8800" y="3054814"/>
            <a:ext cx="517207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13" y="152400"/>
            <a:ext cx="755577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59" y="152400"/>
            <a:ext cx="793028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59" y="152400"/>
            <a:ext cx="647688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728663"/>
            <a:ext cx="7505700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113" y="714375"/>
            <a:ext cx="5819775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55625"/>
            <a:ext cx="8839201" cy="3432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250375"/>
            <a:ext cx="8839202" cy="4642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138" y="361950"/>
            <a:ext cx="618172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3533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5625" y="2659300"/>
            <a:ext cx="6748768" cy="237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400" y="2886075"/>
            <a:ext cx="35814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563" y="262950"/>
            <a:ext cx="568642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88" y="114300"/>
            <a:ext cx="467677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0525" y="2571750"/>
            <a:ext cx="287147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88" y="114300"/>
            <a:ext cx="467677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0525" y="2571750"/>
            <a:ext cx="287147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1379" y="671529"/>
            <a:ext cx="4676775" cy="366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